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6" r:id="rId8"/>
    <p:sldId id="267" r:id="rId9"/>
    <p:sldId id="268" r:id="rId10"/>
    <p:sldId id="269" r:id="rId11"/>
    <p:sldId id="262" r:id="rId12"/>
    <p:sldId id="263" r:id="rId13"/>
    <p:sldId id="274" r:id="rId14"/>
    <p:sldId id="271" r:id="rId15"/>
    <p:sldId id="275" r:id="rId16"/>
    <p:sldId id="272" r:id="rId17"/>
    <p:sldId id="264" r:id="rId18"/>
    <p:sldId id="265" r:id="rId19"/>
    <p:sldId id="273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40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7A847CFC-816F-41D0-AAC0-9BF4FEBC753E}" type="datetimeFigureOut">
              <a:rPr lang="es-ES" smtClean="0"/>
              <a:t>19/02/2014</a:t>
            </a:fld>
            <a:endParaRPr lang="es-E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19/02/2014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19/02/2014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19/02/2014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19/02/2014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19/02/2014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19/02/2014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19/02/2014</a:t>
            </a:fld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19/02/2014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19/02/2014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19/02/2014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19/02/2014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67644" y="5013176"/>
            <a:ext cx="5896744" cy="1752600"/>
          </a:xfrm>
        </p:spPr>
        <p:txBody>
          <a:bodyPr>
            <a:normAutofit/>
          </a:bodyPr>
          <a:lstStyle/>
          <a:p>
            <a:r>
              <a:rPr lang="es-CO" sz="4800" b="1" dirty="0" smtClean="0">
                <a:solidFill>
                  <a:srgbClr val="FF0000"/>
                </a:solidFill>
              </a:rPr>
              <a:t>Tema basado en 1Cron.4:5-9 </a:t>
            </a:r>
            <a:endParaRPr lang="es-CO" sz="4800" b="1" dirty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537306"/>
            <a:ext cx="3456384" cy="2475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Cinta curvada hacia abajo"/>
          <p:cNvSpPr/>
          <p:nvPr/>
        </p:nvSpPr>
        <p:spPr>
          <a:xfrm>
            <a:off x="323528" y="188640"/>
            <a:ext cx="8496944" cy="2088232"/>
          </a:xfrm>
          <a:prstGeom prst="ellipseRibb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200" dirty="0">
                <a:latin typeface="Algerian" pitchFamily="82" charset="0"/>
              </a:rPr>
              <a:t>CUATRO PETICIONES Y UNA RESPUESTA</a:t>
            </a:r>
          </a:p>
        </p:txBody>
      </p:sp>
      <p:sp>
        <p:nvSpPr>
          <p:cNvPr id="7" name="6 Menos"/>
          <p:cNvSpPr/>
          <p:nvPr/>
        </p:nvSpPr>
        <p:spPr>
          <a:xfrm>
            <a:off x="683568" y="6140152"/>
            <a:ext cx="7272808" cy="914400"/>
          </a:xfrm>
          <a:prstGeom prst="mathMinus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89118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548680"/>
            <a:ext cx="8424936" cy="5616624"/>
          </a:xfrm>
        </p:spPr>
        <p:txBody>
          <a:bodyPr/>
          <a:lstStyle/>
          <a:p>
            <a:pPr marL="0" indent="0" algn="ctr">
              <a:buNone/>
            </a:pPr>
            <a:endParaRPr lang="es-CO" dirty="0" smtClean="0">
              <a:latin typeface="Forte" pitchFamily="66" charset="0"/>
            </a:endParaRPr>
          </a:p>
          <a:p>
            <a:pPr marL="0" indent="0" algn="ctr">
              <a:buNone/>
            </a:pPr>
            <a:r>
              <a:rPr lang="es-CO" sz="4000" dirty="0" smtClean="0">
                <a:latin typeface="Forte" pitchFamily="66" charset="0"/>
              </a:rPr>
              <a:t>En la Biblia se mencionan algunas oraciones que por su contenido se han hecho famosas, por ejemplo la Juan 17: , Hechos 12.12.  y la de Ezequías cuando extendió la carta delante del Señor. etc. etc. </a:t>
            </a:r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0070C0"/>
                </a:solidFill>
              </a:rPr>
              <a:t>En esta ocasión trataremos una oración que contenía cuatro peticiones, y una respuesta.</a:t>
            </a:r>
            <a:endParaRPr lang="es-CO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4183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745152"/>
          </a:xfrm>
        </p:spPr>
        <p:txBody>
          <a:bodyPr/>
          <a:lstStyle/>
          <a:p>
            <a:r>
              <a:rPr lang="es-CO" b="1" dirty="0"/>
              <a:t>1 Cron.4:5-9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2323652"/>
            <a:ext cx="7632848" cy="391366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es-CO" dirty="0"/>
              <a:t>. Asur padre de Tecoa tuvo dos mujeres, Hela y Naara. </a:t>
            </a:r>
            <a:r>
              <a:rPr lang="es-CO" dirty="0" smtClean="0"/>
              <a:t>6 </a:t>
            </a:r>
            <a:r>
              <a:rPr lang="es-CO" dirty="0"/>
              <a:t>Y Naara dio a luz a Ahuzam, Hefer, Temeni y Ahastari. Estos fueron los hijos de </a:t>
            </a:r>
            <a:r>
              <a:rPr lang="es-CO" dirty="0" smtClean="0"/>
              <a:t>Naara. 7 </a:t>
            </a:r>
            <a:r>
              <a:rPr lang="es-CO" dirty="0"/>
              <a:t>Los hijos de Hela: Zeret, Jezoar y </a:t>
            </a:r>
            <a:r>
              <a:rPr lang="es-CO" dirty="0" smtClean="0"/>
              <a:t>Etnán. 8 </a:t>
            </a:r>
            <a:r>
              <a:rPr lang="es-CO" dirty="0"/>
              <a:t>Cos engendró a Anub, a Zobeba, y la familia de Aharhel hijo de Harum. </a:t>
            </a:r>
            <a:r>
              <a:rPr lang="es-CO" dirty="0" smtClean="0"/>
              <a:t>9 </a:t>
            </a:r>
            <a:r>
              <a:rPr lang="es-CO" dirty="0"/>
              <a:t>Y Jabes fue más ilustre que sus hermanos, al cual su madre llamó Jabes, diciendo: Por cuanto lo di a luz en dolor</a:t>
            </a:r>
            <a:r>
              <a:rPr lang="es-CO" dirty="0" smtClean="0"/>
              <a:t>. </a:t>
            </a:r>
          </a:p>
          <a:p>
            <a:endParaRPr lang="es-CO" dirty="0" smtClean="0"/>
          </a:p>
          <a:p>
            <a:pPr marL="68580" indent="0" algn="ctr">
              <a:buNone/>
            </a:pPr>
            <a:r>
              <a:rPr lang="es-CO" dirty="0" smtClean="0"/>
              <a:t>Hela fue la madre de Jebes. Y por una razón que nosotros desconocemos, la Biblia dice que le puso por nombre Jabes, que quiere decir: «dolor». Ella dice «Porque lo di a luz con dolor». Pero este dolor no debe deberce al dolor del parto sino a otra clase de dolor (</a:t>
            </a:r>
            <a:r>
              <a:rPr lang="es-CO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), porque tuvo otros hijos, y (</a:t>
            </a:r>
            <a:r>
              <a:rPr lang="es-CO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), Gén.3:16 dce: «</a:t>
            </a:r>
            <a:r>
              <a:rPr lang="es-CO" b="1" dirty="0" smtClean="0">
                <a:latin typeface="Agency FB" pitchFamily="34" charset="0"/>
              </a:rPr>
              <a:t>con dolor tendrás los hijos</a:t>
            </a:r>
            <a:r>
              <a:rPr lang="es-CO" dirty="0" smtClean="0"/>
              <a:t>».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0441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71600" y="980728"/>
            <a:ext cx="6777317" cy="4680520"/>
          </a:xfrm>
        </p:spPr>
        <p:txBody>
          <a:bodyPr>
            <a:normAutofit/>
          </a:bodyPr>
          <a:lstStyle/>
          <a:p>
            <a:pPr algn="ctr"/>
            <a:r>
              <a:rPr lang="es-CO" dirty="0" smtClean="0"/>
              <a:t>De modo que a Jabes la gente no lo llamaba por su nombre «Jabes», sino que lo llamaban «dolor», venga; dolor, has esto o aquello. Y esto lo mantenía acongojado. </a:t>
            </a:r>
          </a:p>
          <a:p>
            <a:endParaRPr lang="es-CO" dirty="0"/>
          </a:p>
          <a:p>
            <a:pPr algn="ctr"/>
            <a:r>
              <a:rPr lang="es-CO" dirty="0" smtClean="0"/>
              <a:t>Así se crio Jabes soportando diariamente este sobrenombre «dolor» lo que lo mantenía triste. Por tanto Jabes  </a:t>
            </a:r>
            <a:r>
              <a:rPr lang="es-CO" i="1" dirty="0"/>
              <a:t>invocó al Dios de Israel, diciendo: </a:t>
            </a:r>
            <a:r>
              <a:rPr lang="es-CO" i="1" dirty="0" smtClean="0"/>
              <a:t>«</a:t>
            </a:r>
            <a:r>
              <a:rPr lang="es-CO" b="1" i="1" dirty="0" smtClean="0">
                <a:latin typeface="Agency FB" pitchFamily="34" charset="0"/>
              </a:rPr>
              <a:t>Si </a:t>
            </a:r>
            <a:r>
              <a:rPr lang="es-CO" b="1" i="1" dirty="0">
                <a:latin typeface="Agency FB" pitchFamily="34" charset="0"/>
              </a:rPr>
              <a:t>realmente me bendices y ensanchas mi territorio, si tu mano está conmigo, alejarás el mal y no sentiré </a:t>
            </a:r>
            <a:r>
              <a:rPr lang="es-CO" b="1" i="1" dirty="0" smtClean="0">
                <a:latin typeface="Agency FB" pitchFamily="34" charset="0"/>
              </a:rPr>
              <a:t>aflicción</a:t>
            </a:r>
            <a:r>
              <a:rPr lang="es-CO" dirty="0" smtClean="0"/>
              <a:t>»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949911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492" y="1124744"/>
            <a:ext cx="6777317" cy="4707885"/>
          </a:xfrm>
        </p:spPr>
        <p:txBody>
          <a:bodyPr>
            <a:normAutofit fontScale="92500" lnSpcReduction="20000"/>
          </a:bodyPr>
          <a:lstStyle/>
          <a:p>
            <a:r>
              <a:rPr lang="es-CO" b="1" dirty="0" smtClean="0">
                <a:solidFill>
                  <a:srgbClr val="FF0000"/>
                </a:solidFill>
              </a:rPr>
              <a:t>Jeremías 33:3</a:t>
            </a:r>
            <a:r>
              <a:rPr lang="es-CO" dirty="0" smtClean="0"/>
              <a:t>. «</a:t>
            </a:r>
            <a:r>
              <a:rPr lang="es-CO" b="1" dirty="0" smtClean="0">
                <a:latin typeface="Agency FB" pitchFamily="34" charset="0"/>
              </a:rPr>
              <a:t>Clama </a:t>
            </a:r>
            <a:r>
              <a:rPr lang="es-CO" b="1" dirty="0">
                <a:latin typeface="Agency FB" pitchFamily="34" charset="0"/>
              </a:rPr>
              <a:t>a mí, y yo te responderé, y te enseñaré cosas grandes y ocultas que tú no </a:t>
            </a:r>
            <a:r>
              <a:rPr lang="es-CO" b="1" dirty="0" smtClean="0">
                <a:latin typeface="Agency FB" pitchFamily="34" charset="0"/>
              </a:rPr>
              <a:t>conoces</a:t>
            </a:r>
            <a:r>
              <a:rPr lang="es-CO" dirty="0" smtClean="0"/>
              <a:t>».</a:t>
            </a:r>
          </a:p>
          <a:p>
            <a:r>
              <a:rPr lang="es-CO" dirty="0" smtClean="0"/>
              <a:t>Dios es más grande que cualquier dificultad por la que estemos atravesando, y está dispuesto a escuchar y a resolver.</a:t>
            </a:r>
          </a:p>
          <a:p>
            <a:endParaRPr lang="es-CO" dirty="0"/>
          </a:p>
          <a:p>
            <a:r>
              <a:rPr lang="es-CO" b="1" dirty="0" smtClean="0">
                <a:solidFill>
                  <a:srgbClr val="FF0000"/>
                </a:solidFill>
              </a:rPr>
              <a:t>Juan 6:68</a:t>
            </a:r>
            <a:r>
              <a:rPr lang="es-CO" dirty="0" smtClean="0"/>
              <a:t>. </a:t>
            </a:r>
            <a:r>
              <a:rPr lang="es-CO" dirty="0"/>
              <a:t>Le respondió Simón Pedro: </a:t>
            </a:r>
            <a:r>
              <a:rPr lang="es-CO" dirty="0" smtClean="0"/>
              <a:t>«</a:t>
            </a:r>
            <a:r>
              <a:rPr lang="es-CO" b="1" dirty="0" smtClean="0">
                <a:latin typeface="Agency FB" pitchFamily="34" charset="0"/>
              </a:rPr>
              <a:t>Señor</a:t>
            </a:r>
            <a:r>
              <a:rPr lang="es-CO" b="1" dirty="0">
                <a:latin typeface="Agency FB" pitchFamily="34" charset="0"/>
              </a:rPr>
              <a:t>, ¿a quién iremos? Tú tienes palabras de vida eterna</a:t>
            </a:r>
            <a:r>
              <a:rPr lang="es-CO" b="1" dirty="0" smtClean="0">
                <a:latin typeface="Agency FB" pitchFamily="34" charset="0"/>
              </a:rPr>
              <a:t>. Es así que Jabes acude a Dios, como la única solución de su problema</a:t>
            </a:r>
            <a:r>
              <a:rPr lang="es-CO" dirty="0" smtClean="0"/>
              <a:t>».</a:t>
            </a:r>
          </a:p>
          <a:p>
            <a:endParaRPr lang="es-CO" dirty="0" smtClean="0"/>
          </a:p>
          <a:p>
            <a:r>
              <a:rPr lang="es-CO" dirty="0" smtClean="0"/>
              <a:t>Jabes le hace a Dios cuatro peticiones</a:t>
            </a:r>
            <a:r>
              <a:rPr lang="es-CO" i="1" dirty="0" smtClean="0"/>
              <a:t> </a:t>
            </a:r>
          </a:p>
          <a:p>
            <a:r>
              <a:rPr lang="es-CO" i="1" dirty="0" smtClean="0"/>
              <a:t>(</a:t>
            </a:r>
            <a:r>
              <a:rPr lang="es-CO" b="1" i="1" dirty="0" smtClean="0">
                <a:solidFill>
                  <a:srgbClr val="FF0000"/>
                </a:solidFill>
              </a:rPr>
              <a:t>1</a:t>
            </a:r>
            <a:r>
              <a:rPr lang="es-CO" i="1" dirty="0" smtClean="0"/>
              <a:t>), Si </a:t>
            </a:r>
            <a:r>
              <a:rPr lang="es-CO" i="1" dirty="0"/>
              <a:t>realmente me </a:t>
            </a:r>
            <a:r>
              <a:rPr lang="es-CO" i="1" dirty="0" smtClean="0"/>
              <a:t>bendices </a:t>
            </a:r>
          </a:p>
          <a:p>
            <a:r>
              <a:rPr lang="es-CO" i="1" dirty="0" smtClean="0"/>
              <a:t>(</a:t>
            </a:r>
            <a:r>
              <a:rPr lang="es-CO" b="1" i="1" dirty="0" smtClean="0">
                <a:solidFill>
                  <a:srgbClr val="FF0000"/>
                </a:solidFill>
              </a:rPr>
              <a:t>2</a:t>
            </a:r>
            <a:r>
              <a:rPr lang="es-CO" i="1" dirty="0" smtClean="0"/>
              <a:t>),</a:t>
            </a:r>
            <a:r>
              <a:rPr lang="es-CO" i="1" dirty="0"/>
              <a:t> ensanchas mi </a:t>
            </a:r>
            <a:r>
              <a:rPr lang="es-CO" i="1" dirty="0" smtClean="0"/>
              <a:t>territorio </a:t>
            </a:r>
          </a:p>
          <a:p>
            <a:r>
              <a:rPr lang="es-CO" i="1" dirty="0" smtClean="0"/>
              <a:t>(</a:t>
            </a:r>
            <a:r>
              <a:rPr lang="es-CO" b="1" i="1" dirty="0" smtClean="0">
                <a:solidFill>
                  <a:srgbClr val="FF0000"/>
                </a:solidFill>
              </a:rPr>
              <a:t>3</a:t>
            </a:r>
            <a:r>
              <a:rPr lang="es-CO" i="1" dirty="0" smtClean="0"/>
              <a:t>), </a:t>
            </a:r>
            <a:r>
              <a:rPr lang="es-CO" i="1" dirty="0"/>
              <a:t>si tu mano está </a:t>
            </a:r>
            <a:r>
              <a:rPr lang="es-CO" i="1" dirty="0" smtClean="0"/>
              <a:t>conmigo, </a:t>
            </a:r>
            <a:r>
              <a:rPr lang="es-CO" i="1" dirty="0"/>
              <a:t>alejarás el mal y  (</a:t>
            </a:r>
            <a:r>
              <a:rPr lang="es-CO" b="1" i="1" dirty="0">
                <a:solidFill>
                  <a:srgbClr val="FF0000"/>
                </a:solidFill>
              </a:rPr>
              <a:t>4</a:t>
            </a:r>
            <a:r>
              <a:rPr lang="es-CO" i="1" dirty="0" smtClean="0"/>
              <a:t>), no </a:t>
            </a:r>
            <a:r>
              <a:rPr lang="es-CO" i="1" dirty="0"/>
              <a:t>sentiré aflicción</a:t>
            </a:r>
            <a:r>
              <a:rPr lang="es-CO" dirty="0"/>
              <a:t>»</a:t>
            </a:r>
          </a:p>
          <a:p>
            <a:endParaRPr lang="es-CO" dirty="0" smtClean="0"/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3245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43490" y="764704"/>
            <a:ext cx="7024744" cy="1152128"/>
          </a:xfrm>
        </p:spPr>
        <p:txBody>
          <a:bodyPr>
            <a:normAutofit fontScale="90000"/>
          </a:bodyPr>
          <a:lstStyle/>
          <a:p>
            <a:r>
              <a:rPr lang="es-CO" dirty="0" smtClean="0"/>
              <a:t/>
            </a:r>
            <a:br>
              <a:rPr lang="es-CO" dirty="0" smtClean="0"/>
            </a:br>
            <a:r>
              <a:rPr lang="es-CO" dirty="0" smtClean="0"/>
              <a:t/>
            </a:r>
            <a:br>
              <a:rPr lang="es-CO" dirty="0" smtClean="0"/>
            </a:br>
            <a:r>
              <a:rPr lang="es-CO" dirty="0" smtClean="0"/>
              <a:t/>
            </a:r>
            <a:br>
              <a:rPr lang="es-CO" dirty="0" smtClean="0"/>
            </a:br>
            <a:r>
              <a:rPr lang="es-CO" dirty="0"/>
              <a:t/>
            </a:r>
            <a:br>
              <a:rPr lang="es-CO" dirty="0"/>
            </a:br>
            <a:r>
              <a:rPr lang="es-CO" dirty="0" smtClean="0"/>
              <a:t/>
            </a:r>
            <a:br>
              <a:rPr lang="es-CO" dirty="0" smtClean="0"/>
            </a:br>
            <a:r>
              <a:rPr lang="es-CO" dirty="0"/>
              <a:t/>
            </a:r>
            <a:br>
              <a:rPr lang="es-CO" dirty="0"/>
            </a:br>
            <a:r>
              <a:rPr lang="es-CO" b="1" dirty="0" smtClean="0"/>
              <a:t>Vamos a analizas estas cuatro peticiones separadamente</a:t>
            </a:r>
            <a:endParaRPr lang="es-CO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O" b="1" dirty="0" smtClean="0">
                <a:solidFill>
                  <a:srgbClr val="FF0000"/>
                </a:solidFill>
              </a:rPr>
              <a:t>Primero</a:t>
            </a:r>
            <a:r>
              <a:rPr lang="es-CO" dirty="0" smtClean="0"/>
              <a:t>.</a:t>
            </a:r>
            <a:r>
              <a:rPr lang="es-CO" i="1" dirty="0"/>
              <a:t> </a:t>
            </a:r>
            <a:r>
              <a:rPr lang="es-CO" i="1" dirty="0" smtClean="0"/>
              <a:t> </a:t>
            </a:r>
            <a:r>
              <a:rPr lang="es-CO" b="1" i="1" u="sng" dirty="0"/>
              <a:t>Si realmente me </a:t>
            </a:r>
            <a:r>
              <a:rPr lang="es-CO" b="1" i="1" u="sng" dirty="0" smtClean="0"/>
              <a:t>bendices</a:t>
            </a:r>
            <a:r>
              <a:rPr lang="es-CO" i="1" dirty="0" smtClean="0"/>
              <a:t>.</a:t>
            </a:r>
          </a:p>
          <a:p>
            <a:r>
              <a:rPr lang="es-CO" dirty="0" smtClean="0"/>
              <a:t>La versión Reina Valera 1990 traduce este versículo: </a:t>
            </a:r>
          </a:p>
          <a:p>
            <a:r>
              <a:rPr lang="es-CO" dirty="0" smtClean="0"/>
              <a:t>«¡Oh si me bendijeras», lo que expresa el deseo ferviente de Jabes por obtener la bendición de Dios. Lo que está diciendo Jabes es: ¡si la obtuviera ¡que feliz sería, sin duda sería lo máximo!   </a:t>
            </a:r>
            <a:endParaRPr lang="es-C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157192"/>
            <a:ext cx="2106412" cy="1301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680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5616742" cy="1143000"/>
          </a:xfrm>
        </p:spPr>
        <p:txBody>
          <a:bodyPr>
            <a:noAutofit/>
          </a:bodyPr>
          <a:lstStyle/>
          <a:p>
            <a:r>
              <a:rPr lang="es-CO" sz="2400" b="1" dirty="0"/>
              <a:t>Este mismo deseo se nota en Jacob cuando dijo: </a:t>
            </a:r>
            <a:r>
              <a:rPr lang="es-CO" sz="2400" b="1" dirty="0" smtClean="0"/>
              <a:t>«No </a:t>
            </a:r>
            <a:r>
              <a:rPr lang="es-CO" sz="2400" b="1" dirty="0"/>
              <a:t>te dejaré ir si no me </a:t>
            </a:r>
            <a:r>
              <a:rPr lang="es-CO" sz="2400" b="1" dirty="0" smtClean="0"/>
              <a:t>bendices» </a:t>
            </a:r>
            <a:r>
              <a:rPr lang="es-CO" sz="2400" b="1" dirty="0" smtClean="0">
                <a:solidFill>
                  <a:srgbClr val="FF0000"/>
                </a:solidFill>
              </a:rPr>
              <a:t>(Gén.32:27</a:t>
            </a:r>
            <a:r>
              <a:rPr lang="es-CO" sz="2400" b="1" dirty="0">
                <a:solidFill>
                  <a:srgbClr val="FF0000"/>
                </a:solidFill>
              </a:rPr>
              <a:t>).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492" y="2323652"/>
            <a:ext cx="6777317" cy="3769644"/>
          </a:xfrm>
          <a:noFill/>
        </p:spPr>
        <p:txBody>
          <a:bodyPr>
            <a:normAutofit fontScale="92500" lnSpcReduction="20000"/>
          </a:bodyPr>
          <a:lstStyle/>
          <a:p>
            <a:pPr marL="68580" indent="0">
              <a:buNone/>
            </a:pPr>
            <a:r>
              <a:rPr lang="es-CO" dirty="0" smtClean="0"/>
              <a:t> </a:t>
            </a:r>
          </a:p>
          <a:p>
            <a:r>
              <a:rPr lang="es-CO" dirty="0" smtClean="0"/>
              <a:t>Tanto Jabes como Jacob </a:t>
            </a:r>
            <a:r>
              <a:rPr lang="es-CO" dirty="0"/>
              <a:t>sentía que no podía permitirle que se fuera sin primero recibir la seguridad del perdón y la protección que anhelaba.  </a:t>
            </a:r>
            <a:endParaRPr lang="es-CO" dirty="0" smtClean="0"/>
          </a:p>
          <a:p>
            <a:r>
              <a:rPr lang="es-CO" dirty="0" smtClean="0"/>
              <a:t>Esto </a:t>
            </a:r>
            <a:r>
              <a:rPr lang="es-CO" dirty="0"/>
              <a:t>pidió como una dádiva completa, comprendiendo que no tenía nada que ofrecer a cambio. </a:t>
            </a:r>
            <a:endParaRPr lang="es-CO" dirty="0" smtClean="0"/>
          </a:p>
          <a:p>
            <a:r>
              <a:rPr lang="es-CO" dirty="0" smtClean="0"/>
              <a:t> </a:t>
            </a:r>
            <a:r>
              <a:rPr lang="es-CO" dirty="0"/>
              <a:t>No propuso una transacción; suplicó porque su situación era sencillamente desesperada.  La ayuda que necesitaba sólo podía provenir de Dios. </a:t>
            </a:r>
          </a:p>
          <a:p>
            <a:endParaRPr lang="es-C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857250"/>
            <a:ext cx="1905000" cy="1419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4725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2400" dirty="0"/>
              <a:t>La promesa de Dios es:  «</a:t>
            </a:r>
            <a:r>
              <a:rPr lang="es-CO" sz="2400" b="1" dirty="0">
                <a:solidFill>
                  <a:srgbClr val="0070C0"/>
                </a:solidFill>
              </a:rPr>
              <a:t>Pedid y os darán; buscad y encontraréis; llamad y os abrirán</a:t>
            </a:r>
            <a:r>
              <a:rPr lang="es-CO" sz="2400" dirty="0"/>
              <a:t>» </a:t>
            </a:r>
            <a:r>
              <a:rPr lang="es-CO" sz="2400" b="1" dirty="0">
                <a:solidFill>
                  <a:srgbClr val="FF0000"/>
                </a:solidFill>
              </a:rPr>
              <a:t>(Mat.7:7).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95936" y="2323652"/>
            <a:ext cx="3824873" cy="3508977"/>
          </a:xfrm>
        </p:spPr>
        <p:txBody>
          <a:bodyPr>
            <a:normAutofit lnSpcReduction="10000"/>
          </a:bodyPr>
          <a:lstStyle/>
          <a:p>
            <a:pPr algn="ctr"/>
            <a:r>
              <a:rPr lang="es-CO" dirty="0" smtClean="0"/>
              <a:t>Jesús expresa </a:t>
            </a:r>
            <a:r>
              <a:rPr lang="es-CO" dirty="0"/>
              <a:t>los medios por los cuales los ciudadanos de su reino pueden hacer que estas nobles virtudes sean parte de su </a:t>
            </a:r>
            <a:r>
              <a:rPr lang="es-CO" dirty="0" smtClean="0"/>
              <a:t>vida, con solamente: «pedid», «buscad» y «llamad» y nada más.</a:t>
            </a:r>
            <a:endParaRPr lang="es-CO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92896"/>
            <a:ext cx="3096344" cy="3004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4963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72149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Éxodo 33:18</a:t>
            </a:r>
            <a:r>
              <a:rPr lang="es-CO" dirty="0"/>
              <a:t>. </a:t>
            </a:r>
            <a:r>
              <a:rPr lang="es-CO" dirty="0" smtClean="0"/>
              <a:t>El </a:t>
            </a:r>
            <a:r>
              <a:rPr lang="es-CO" dirty="0"/>
              <a:t>entonces dijo: </a:t>
            </a:r>
            <a:r>
              <a:rPr lang="es-CO" dirty="0" smtClean="0"/>
              <a:t>«</a:t>
            </a:r>
            <a:r>
              <a:rPr lang="es-CO" sz="2200" b="1" dirty="0" smtClean="0">
                <a:latin typeface="Agency FB" pitchFamily="34" charset="0"/>
              </a:rPr>
              <a:t>Te </a:t>
            </a:r>
            <a:r>
              <a:rPr lang="es-CO" sz="2200" b="1" dirty="0">
                <a:latin typeface="Agency FB" pitchFamily="34" charset="0"/>
              </a:rPr>
              <a:t>ruego que me muestres tu </a:t>
            </a:r>
            <a:r>
              <a:rPr lang="es-CO" sz="2200" b="1" dirty="0" smtClean="0">
                <a:latin typeface="Agency FB" pitchFamily="34" charset="0"/>
              </a:rPr>
              <a:t>gl</a:t>
            </a:r>
            <a:r>
              <a:rPr lang="es-CO" b="1" dirty="0" smtClean="0">
                <a:latin typeface="Agency FB" pitchFamily="34" charset="0"/>
              </a:rPr>
              <a:t>oria</a:t>
            </a:r>
            <a:r>
              <a:rPr lang="es-CO" dirty="0" smtClean="0"/>
              <a:t>».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El texto nos habla de un hombre que fue escogido por Dios como líder de su pueblo, quien hablaba con Dios cara</a:t>
            </a:r>
            <a:r>
              <a:rPr lang="fr-FR" dirty="0"/>
              <a:t> </a:t>
            </a:r>
            <a:r>
              <a:rPr lang="fr-FR" dirty="0" smtClean="0"/>
              <a:t>a cara, pero a pesar de eso, este quería más de Dios, y oro diciendo: «</a:t>
            </a:r>
            <a:r>
              <a:rPr lang="fr-FR" b="1" dirty="0" smtClean="0"/>
              <a:t>Muéstrame </a:t>
            </a:r>
            <a:r>
              <a:rPr lang="fr-FR" b="1" dirty="0"/>
              <a:t>tu </a:t>
            </a:r>
            <a:r>
              <a:rPr lang="fr-FR" b="1" dirty="0" smtClean="0"/>
              <a:t>gloria</a:t>
            </a:r>
            <a:r>
              <a:rPr lang="fr-FR" dirty="0" smtClean="0"/>
              <a:t>».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es-CO" b="1" dirty="0" smtClean="0"/>
              <a:t>En </a:t>
            </a:r>
            <a:r>
              <a:rPr lang="es-CO" b="1" dirty="0" smtClean="0">
                <a:solidFill>
                  <a:srgbClr val="FF0000"/>
                </a:solidFill>
              </a:rPr>
              <a:t>Jeremías 29:11 </a:t>
            </a:r>
            <a:r>
              <a:rPr lang="es-CO" b="1" dirty="0" smtClean="0"/>
              <a:t>dice Dios:  «</a:t>
            </a:r>
            <a:r>
              <a:rPr lang="es-CO" b="1" dirty="0" smtClean="0">
                <a:latin typeface="Agency FB" pitchFamily="34" charset="0"/>
              </a:rPr>
              <a:t>Porque </a:t>
            </a:r>
            <a:r>
              <a:rPr lang="es-CO" b="1" dirty="0">
                <a:latin typeface="Agency FB" pitchFamily="34" charset="0"/>
              </a:rPr>
              <a:t>yo sé los pensamientos que tengo acerca de vosotros, dijo el SEÑOR, pensamientos de paz, y no de mal, para daros el fin que </a:t>
            </a:r>
            <a:r>
              <a:rPr lang="es-CO" b="1" dirty="0" smtClean="0">
                <a:latin typeface="Agency FB" pitchFamily="34" charset="0"/>
              </a:rPr>
              <a:t>esperá</a:t>
            </a:r>
            <a:r>
              <a:rPr lang="es-CO" dirty="0" smtClean="0"/>
              <a:t>is». 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dirty="0"/>
              <a:t> En otras palabras, Dios promete a su pueblo escogido que todo le saldrá bien a pesar de su cautiverio. </a:t>
            </a:r>
            <a:r>
              <a:rPr lang="es-CO" dirty="0" smtClean="0"/>
              <a:t>Aplicando estas palabras al problema de Jabes, Dios le dice que a pesar de su tristeza ocasionada por su sobrenombre «dolor», al final todo saldría bien.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994023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CO" sz="2400" dirty="0" smtClean="0"/>
              <a:t>Aplicando estas promesas de Dios, al caso tuyo y mío, Dios promete que a pesar de ello, si confiamos en Él, al final todo será para bien.</a:t>
            </a:r>
            <a:endParaRPr lang="es-CO" sz="24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68580" indent="0" algn="ctr">
              <a:buNone/>
            </a:pPr>
            <a:r>
              <a:rPr lang="es-CO" sz="2800" b="1" dirty="0" smtClean="0">
                <a:solidFill>
                  <a:srgbClr val="FF0000"/>
                </a:solidFill>
              </a:rPr>
              <a:t>¿Qué bendiciones pedimos a Dios?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No </a:t>
            </a:r>
            <a:r>
              <a:rPr lang="es-CO" dirty="0"/>
              <a:t>importa cual sea su problema, si solamente </a:t>
            </a:r>
            <a:r>
              <a:rPr lang="es-CO" b="1" baseline="30000" dirty="0"/>
              <a:t>«</a:t>
            </a:r>
            <a:r>
              <a:rPr lang="es-CO" b="1" dirty="0" smtClean="0"/>
              <a:t>Pides , buscas y llamas</a:t>
            </a:r>
            <a:r>
              <a:rPr lang="es-CO" dirty="0" smtClean="0"/>
              <a:t>», Jesús dice que Él dará las peticiones de tu corazón, para ello tienes que confiar, y esperar en Dios y el </a:t>
            </a:r>
            <a:r>
              <a:rPr lang="es-CO" dirty="0"/>
              <a:t>problema será resuelto al final. </a:t>
            </a:r>
            <a:r>
              <a:rPr lang="es-CO" dirty="0" smtClean="0"/>
              <a:t>Pero nunca permitas que el problema te separe de Dios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276445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5576" y="1027664"/>
            <a:ext cx="7704856" cy="673144"/>
          </a:xfrm>
        </p:spPr>
        <p:txBody>
          <a:bodyPr>
            <a:normAutofit fontScale="90000"/>
          </a:bodyPr>
          <a:lstStyle/>
          <a:p>
            <a:r>
              <a:rPr lang="es-CO" sz="3600" dirty="0" smtClean="0"/>
              <a:t/>
            </a:r>
            <a:br>
              <a:rPr lang="es-CO" sz="3600" dirty="0" smtClean="0"/>
            </a:br>
            <a:r>
              <a:rPr lang="es-CO" sz="3600" dirty="0"/>
              <a:t/>
            </a:r>
            <a:br>
              <a:rPr lang="es-CO" sz="3600" dirty="0"/>
            </a:br>
            <a:r>
              <a:rPr lang="es-CO" sz="3600" b="1" dirty="0" smtClean="0">
                <a:solidFill>
                  <a:srgbClr val="FF0000"/>
                </a:solidFill>
              </a:rPr>
              <a:t>Segundo</a:t>
            </a:r>
            <a:r>
              <a:rPr lang="es-CO" sz="3600" dirty="0"/>
              <a:t>. </a:t>
            </a:r>
            <a:r>
              <a:rPr lang="es-CO" sz="3600" b="1" u="sng" dirty="0" smtClean="0">
                <a:solidFill>
                  <a:schemeClr val="tx1"/>
                </a:solidFill>
              </a:rPr>
              <a:t>ensanchas </a:t>
            </a:r>
            <a:r>
              <a:rPr lang="es-CO" sz="3600" b="1" u="sng" dirty="0">
                <a:solidFill>
                  <a:schemeClr val="tx1"/>
                </a:solidFill>
              </a:rPr>
              <a:t>mi </a:t>
            </a:r>
            <a:r>
              <a:rPr lang="es-CO" sz="3600" b="1" u="sng" dirty="0" smtClean="0">
                <a:solidFill>
                  <a:schemeClr val="tx1"/>
                </a:solidFill>
              </a:rPr>
              <a:t>territorio.</a:t>
            </a:r>
            <a:r>
              <a:rPr lang="es-CO" b="1" u="sng" dirty="0">
                <a:solidFill>
                  <a:schemeClr val="tx1"/>
                </a:solidFill>
              </a:rPr>
              <a:t/>
            </a:r>
            <a:br>
              <a:rPr lang="es-CO" b="1" u="sng" dirty="0">
                <a:solidFill>
                  <a:schemeClr val="tx1"/>
                </a:solidFill>
              </a:rPr>
            </a:br>
            <a:endParaRPr lang="es-CO" b="1" u="sng" dirty="0">
              <a:solidFill>
                <a:schemeClr val="tx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121476" y="2040392"/>
            <a:ext cx="5328708" cy="240149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sz="2600" b="1" dirty="0" smtClean="0">
                <a:solidFill>
                  <a:srgbClr val="FF0000"/>
                </a:solidFill>
              </a:rPr>
              <a:t>¿Cuáles son tus ambiciones? </a:t>
            </a:r>
          </a:p>
          <a:p>
            <a:pPr marL="0" indent="0">
              <a:buNone/>
            </a:pPr>
            <a:r>
              <a:rPr lang="es-CO" dirty="0" smtClean="0"/>
              <a:t>Obtener más conocimiento en tu área, quizá comprar un carro, comprar una casa o ampliar  tu negocio. Dios quiere que como cristiano seas cabeza y no cola </a:t>
            </a:r>
            <a:r>
              <a:rPr lang="es-CO" dirty="0" smtClean="0">
                <a:solidFill>
                  <a:srgbClr val="FF0000"/>
                </a:solidFill>
              </a:rPr>
              <a:t>(Deut.28:13). </a:t>
            </a:r>
            <a:r>
              <a:rPr lang="es-CO" dirty="0" smtClean="0"/>
              <a:t>buscas éxito, estar arriba.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0184" y="2276872"/>
            <a:ext cx="1578200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83568" y="4653136"/>
            <a:ext cx="77828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Seguramente que si tu eres cristiano pedirías más </a:t>
            </a:r>
            <a:r>
              <a:rPr lang="es-CO" sz="2400" dirty="0" smtClean="0"/>
              <a:t>discernimiento </a:t>
            </a:r>
            <a:r>
              <a:rPr lang="es-CO" sz="2400" dirty="0"/>
              <a:t>espiritual, más consagración, más fidelidad más personas con </a:t>
            </a:r>
            <a:r>
              <a:rPr lang="es-CO" sz="2400" dirty="0" smtClean="0"/>
              <a:t>quien </a:t>
            </a:r>
            <a:r>
              <a:rPr lang="es-CO" sz="2400" dirty="0"/>
              <a:t>compartir la Palabra. La Biblia no nos dice en que sentido pedía Jabes que Dios «ensanchara su territorio». </a:t>
            </a:r>
          </a:p>
        </p:txBody>
      </p:sp>
    </p:spTree>
    <p:extLst>
      <p:ext uri="{BB962C8B-B14F-4D97-AF65-F5344CB8AC3E}">
        <p14:creationId xmlns:p14="http://schemas.microsoft.com/office/powerpoint/2010/main" val="504441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476673"/>
            <a:ext cx="8640960" cy="2592288"/>
          </a:xfrm>
        </p:spPr>
        <p:txBody>
          <a:bodyPr>
            <a:normAutofit/>
          </a:bodyPr>
          <a:lstStyle/>
          <a:p>
            <a:pPr algn="ctr"/>
            <a:endParaRPr lang="es-CO" dirty="0" smtClean="0"/>
          </a:p>
          <a:p>
            <a:pPr marL="68580" indent="0" algn="ctr">
              <a:buNone/>
            </a:pPr>
            <a:r>
              <a:rPr lang="es-CO" sz="2800" b="1" dirty="0" smtClean="0">
                <a:solidFill>
                  <a:srgbClr val="FF0000"/>
                </a:solidFill>
              </a:rPr>
              <a:t>Tercero.</a:t>
            </a:r>
            <a:r>
              <a:rPr lang="es-CO" sz="2800" b="1" i="1" dirty="0">
                <a:solidFill>
                  <a:srgbClr val="FF0000"/>
                </a:solidFill>
              </a:rPr>
              <a:t> </a:t>
            </a:r>
            <a:r>
              <a:rPr lang="es-CO" i="1" dirty="0" smtClean="0"/>
              <a:t>«</a:t>
            </a:r>
            <a:r>
              <a:rPr lang="es-CO" b="1" i="1" u="sng" dirty="0" smtClean="0">
                <a:solidFill>
                  <a:schemeClr val="tx1"/>
                </a:solidFill>
              </a:rPr>
              <a:t>si </a:t>
            </a:r>
            <a:r>
              <a:rPr lang="es-CO" b="1" i="1" u="sng" dirty="0">
                <a:solidFill>
                  <a:schemeClr val="tx1"/>
                </a:solidFill>
              </a:rPr>
              <a:t>tu mano está conmigo, alejarás el </a:t>
            </a:r>
            <a:r>
              <a:rPr lang="es-CO" b="1" i="1" u="sng" dirty="0" smtClean="0">
                <a:solidFill>
                  <a:schemeClr val="tx1"/>
                </a:solidFill>
              </a:rPr>
              <a:t>mal</a:t>
            </a:r>
            <a:r>
              <a:rPr lang="es-CO" i="1" u="sng" dirty="0" smtClean="0"/>
              <a:t>».</a:t>
            </a:r>
            <a:endParaRPr lang="es-CO" i="1" u="sng" dirty="0"/>
          </a:p>
          <a:p>
            <a:endParaRPr lang="es-CO" dirty="0" smtClean="0"/>
          </a:p>
          <a:p>
            <a:pPr marL="68580" indent="0" algn="ctr">
              <a:buNone/>
            </a:pPr>
            <a:r>
              <a:rPr lang="es-CO" dirty="0" smtClean="0"/>
              <a:t>Las promesas de Dios para sus hijos son extraordinarias, Cuando el pueblo de Israel clamó por carne Dios les promete darles en abundancia hasta que se saciaran. </a:t>
            </a:r>
          </a:p>
        </p:txBody>
      </p:sp>
      <p:sp>
        <p:nvSpPr>
          <p:cNvPr id="2" name="1 Rectángulo"/>
          <p:cNvSpPr/>
          <p:nvPr/>
        </p:nvSpPr>
        <p:spPr>
          <a:xfrm>
            <a:off x="649715" y="3933056"/>
            <a:ext cx="777686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Num.11: 19:20</a:t>
            </a:r>
            <a:r>
              <a:rPr lang="es-CO" sz="2400" dirty="0"/>
              <a:t>. «</a:t>
            </a:r>
            <a:r>
              <a:rPr lang="es-CO" sz="2800" b="1" dirty="0">
                <a:latin typeface="Agency FB" pitchFamily="34" charset="0"/>
              </a:rPr>
              <a:t>El Señor, pues, os dará carne, y comeréis. No comeréis un día, ni dos días, ni cinco días, ni diez días, ni veinte días; [sino] hasta un mes de tiempo, hasta que os salga por las narice</a:t>
            </a:r>
            <a:r>
              <a:rPr lang="es-CO" sz="2400" dirty="0"/>
              <a:t>s»</a:t>
            </a:r>
          </a:p>
          <a:p>
            <a:r>
              <a:rPr lang="es-CO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4417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609" y="4077072"/>
            <a:ext cx="4896544" cy="2088232"/>
          </a:xfrm>
        </p:spPr>
        <p:txBody>
          <a:bodyPr>
            <a:normAutofit fontScale="92500"/>
          </a:bodyPr>
          <a:lstStyle/>
          <a:p>
            <a:pPr marL="68580" indent="0" algn="ctr">
              <a:buNone/>
            </a:pPr>
            <a:endParaRPr lang="es-CO" dirty="0"/>
          </a:p>
          <a:p>
            <a:pPr marL="68580" indent="0" algn="ctr">
              <a:buNone/>
            </a:pPr>
            <a:r>
              <a:rPr lang="es-CO" dirty="0"/>
              <a:t>Entonces el SEÑOR respondió a Moisés: </a:t>
            </a:r>
            <a:r>
              <a:rPr lang="es-CO" b="1" dirty="0"/>
              <a:t>«¿Se ha acortado la mano del SEÑOR? Ahora verás si te sucede mi dicho, o no</a:t>
            </a:r>
            <a:r>
              <a:rPr lang="es-CO" dirty="0"/>
              <a:t>» </a:t>
            </a:r>
            <a:r>
              <a:rPr lang="es-CO" dirty="0">
                <a:solidFill>
                  <a:srgbClr val="FF0000"/>
                </a:solidFill>
              </a:rPr>
              <a:t>Verso23.</a:t>
            </a:r>
          </a:p>
          <a:p>
            <a:pPr marL="68580" indent="0" algn="ctr">
              <a:buNone/>
            </a:pPr>
            <a:endParaRPr lang="es-CO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77072"/>
            <a:ext cx="2505075" cy="2450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827584" y="908720"/>
            <a:ext cx="76328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dirty="0"/>
              <a:t>Y Moisés le responde a Dios: </a:t>
            </a:r>
            <a:r>
              <a:rPr lang="es-CO" sz="2400" b="1" dirty="0"/>
              <a:t>Seiscientos mil de a pie es el pueblo en medio del cual yo estoy; y tú dices: ¡Les daré carne, y comerán el tiempo de [un] mes</a:t>
            </a:r>
            <a:r>
              <a:rPr lang="es-CO" sz="2400" dirty="0"/>
              <a:t>! </a:t>
            </a:r>
            <a:r>
              <a:rPr lang="es-CO" sz="2400" dirty="0">
                <a:solidFill>
                  <a:srgbClr val="FF0000"/>
                </a:solidFill>
              </a:rPr>
              <a:t>Verso 21</a:t>
            </a:r>
            <a:r>
              <a:rPr lang="es-CO" sz="2400" dirty="0"/>
              <a:t>.</a:t>
            </a:r>
          </a:p>
          <a:p>
            <a:endParaRPr lang="es-CO" sz="2400" dirty="0"/>
          </a:p>
          <a:p>
            <a:r>
              <a:rPr lang="es-CO" sz="2400" dirty="0">
                <a:solidFill>
                  <a:srgbClr val="FF0000"/>
                </a:solidFill>
              </a:rPr>
              <a:t>22</a:t>
            </a:r>
            <a:r>
              <a:rPr lang="es-CO" sz="2400" dirty="0"/>
              <a:t> ¿</a:t>
            </a:r>
            <a:r>
              <a:rPr lang="es-CO" sz="2400" b="1" dirty="0"/>
              <a:t>Se degollarán para ellos ovejas y bueyes que les basten? ¿o se juntarán para ellos todos los peces del mar para que tengan abasto</a:t>
            </a:r>
            <a:r>
              <a:rPr lang="es-CO" sz="2400" dirty="0"/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39380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CO" sz="2400" b="1" dirty="0" smtClean="0"/>
              <a:t>Veamos </a:t>
            </a:r>
            <a:r>
              <a:rPr lang="es-CO" sz="2400" b="1" dirty="0"/>
              <a:t>otro ejemplo del poder de Dios: Cuando Sara ya a sus 90 años ya era imposible que concibiera, Dios dice: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71600" y="2564904"/>
            <a:ext cx="4896660" cy="3508977"/>
          </a:xfrm>
        </p:spPr>
        <p:txBody>
          <a:bodyPr>
            <a:normAutofit/>
          </a:bodyPr>
          <a:lstStyle/>
          <a:p>
            <a:pPr marL="68580" indent="0">
              <a:buNone/>
            </a:pPr>
            <a:endParaRPr lang="es-CO" dirty="0" smtClean="0"/>
          </a:p>
          <a:p>
            <a:pPr marL="68580" indent="0" algn="ctr">
              <a:buNone/>
            </a:pPr>
            <a:r>
              <a:rPr lang="es-CO" dirty="0" smtClean="0"/>
              <a:t>«</a:t>
            </a:r>
            <a:r>
              <a:rPr lang="es-CO" b="1" dirty="0" smtClean="0"/>
              <a:t>De </a:t>
            </a:r>
            <a:r>
              <a:rPr lang="es-CO" b="1" dirty="0"/>
              <a:t>cierto volveré a ti según el tiempo de la vida, y he aquí, que Sara tu mujer tendrá un </a:t>
            </a:r>
            <a:r>
              <a:rPr lang="es-CO" b="1" dirty="0" smtClean="0"/>
              <a:t>hijo</a:t>
            </a:r>
            <a:r>
              <a:rPr lang="es-CO" dirty="0" smtClean="0"/>
              <a:t>» Entonces el Eterno preguntó a Abrahán, </a:t>
            </a:r>
            <a:r>
              <a:rPr lang="es-CO" dirty="0"/>
              <a:t>¿</a:t>
            </a:r>
            <a:r>
              <a:rPr lang="es-CO" sz="2800" dirty="0">
                <a:latin typeface="Agency FB" pitchFamily="34" charset="0"/>
              </a:rPr>
              <a:t>Por ventura hay para Dios alguna cosa difícil</a:t>
            </a:r>
            <a:r>
              <a:rPr lang="es-CO" dirty="0"/>
              <a:t>?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(Gén.18:10-14).</a:t>
            </a:r>
          </a:p>
          <a:p>
            <a:endParaRPr lang="es-CO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4" y="2780928"/>
            <a:ext cx="2505075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733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5760758" cy="1143000"/>
          </a:xfrm>
        </p:spPr>
        <p:txBody>
          <a:bodyPr>
            <a:noAutofit/>
          </a:bodyPr>
          <a:lstStyle/>
          <a:p>
            <a:pPr algn="ctr"/>
            <a:r>
              <a:rPr lang="es-CO" sz="2400" b="1" dirty="0"/>
              <a:t>Pero más extraordinario todavía es el nacimiento de nuestro Salvador, cuando su madre concibió del E. Santo.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2323652"/>
            <a:ext cx="7632848" cy="4057676"/>
          </a:xfrm>
        </p:spPr>
        <p:txBody>
          <a:bodyPr>
            <a:normAutofit fontScale="70000" lnSpcReduction="20000"/>
          </a:bodyPr>
          <a:lstStyle/>
          <a:p>
            <a:pPr marL="68580" indent="0">
              <a:buNone/>
            </a:pPr>
            <a:r>
              <a:rPr lang="es-CO" dirty="0" smtClean="0"/>
              <a:t>Leamos </a:t>
            </a:r>
            <a:r>
              <a:rPr lang="es-CO" b="1" dirty="0" smtClean="0">
                <a:solidFill>
                  <a:srgbClr val="FF0000"/>
                </a:solidFill>
              </a:rPr>
              <a:t>Luc.1:26-35</a:t>
            </a:r>
            <a:r>
              <a:rPr lang="es-CO" dirty="0" smtClean="0"/>
              <a:t>. </a:t>
            </a:r>
            <a:r>
              <a:rPr lang="es-CO" dirty="0"/>
              <a:t>Al sexto mes el ángel Gabriel fue enviado por Dios a una ciudad de Galilea, llamada Nazaret, </a:t>
            </a:r>
            <a:r>
              <a:rPr lang="es-CO" dirty="0" smtClean="0"/>
              <a:t>27 </a:t>
            </a:r>
            <a:r>
              <a:rPr lang="es-CO" dirty="0"/>
              <a:t>a una virgen desposada con un varón que se llamaba José, de la casa de David; y el nombre de la virgen era </a:t>
            </a:r>
            <a:r>
              <a:rPr lang="es-CO" dirty="0" smtClean="0"/>
              <a:t>María.28 </a:t>
            </a:r>
            <a:r>
              <a:rPr lang="es-CO" dirty="0"/>
              <a:t>Y entrando el ángel en donde ella estaba, dijo: ¡Salve, muy favorecida! El Señor es contigo; bendita tú entre las mujeres. </a:t>
            </a:r>
            <a:r>
              <a:rPr lang="es-CO" dirty="0" smtClean="0"/>
              <a:t>29 </a:t>
            </a:r>
            <a:r>
              <a:rPr lang="es-CO" dirty="0"/>
              <a:t>Mas ella, cuando le vio, se turbó por sus palabras, y pensaba qué salutación sería esta</a:t>
            </a:r>
            <a:r>
              <a:rPr lang="es-CO" dirty="0" smtClean="0"/>
              <a:t>.</a:t>
            </a:r>
            <a:endParaRPr lang="es-CO" dirty="0"/>
          </a:p>
          <a:p>
            <a:r>
              <a:rPr lang="es-CO" dirty="0"/>
              <a:t>30 Entonces el ángel le dijo: María, no temas, porque has hallado gracia delante de Dios. </a:t>
            </a:r>
          </a:p>
          <a:p>
            <a:r>
              <a:rPr lang="es-CO" dirty="0"/>
              <a:t>31 Y ahora, concebirás en tu vientre, y darás a luz un hijo, y llamarás su nombre JESÚS. </a:t>
            </a:r>
            <a:r>
              <a:rPr lang="es-CO" dirty="0" smtClean="0"/>
              <a:t>32 </a:t>
            </a:r>
            <a:r>
              <a:rPr lang="es-CO" dirty="0"/>
              <a:t>Este será grande, y será llamado Hijo del Altísimo; y el Señor Dios le dará el trono de David su padre; </a:t>
            </a:r>
            <a:r>
              <a:rPr lang="es-CO" dirty="0" smtClean="0"/>
              <a:t>33 </a:t>
            </a:r>
            <a:r>
              <a:rPr lang="es-CO" dirty="0"/>
              <a:t>y reinará sobre la casa de Jacob para siempre, y su reino no tendrá fin. </a:t>
            </a:r>
            <a:r>
              <a:rPr lang="es-CO" dirty="0" smtClean="0"/>
              <a:t>34 </a:t>
            </a:r>
            <a:r>
              <a:rPr lang="es-CO" dirty="0"/>
              <a:t>Entonces María dijo al ángel: ¿Cómo será esto? pues no conozco varón. </a:t>
            </a:r>
          </a:p>
          <a:p>
            <a:pPr marL="68580" indent="0">
              <a:buNone/>
            </a:pPr>
            <a:r>
              <a:rPr lang="es-CO" dirty="0"/>
              <a:t>35 Respondiendo el ángel, le dijo: El Espíritu Santo vendrá sobre ti, y el poder del Altísimo te cubrirá con su sombra; por lo cual también el Santo Ser que nacerá, será llamado Hijo de Dios.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764705"/>
            <a:ext cx="1334269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9941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492" y="1124744"/>
            <a:ext cx="6777317" cy="4707885"/>
          </a:xfrm>
        </p:spPr>
        <p:txBody>
          <a:bodyPr/>
          <a:lstStyle/>
          <a:p>
            <a:pPr marL="68580" indent="0" algn="ctr">
              <a:buNone/>
            </a:pPr>
            <a:endParaRPr lang="es-CO" sz="2800" b="1" dirty="0" smtClean="0">
              <a:solidFill>
                <a:srgbClr val="FF0000"/>
              </a:solidFill>
            </a:endParaRPr>
          </a:p>
          <a:p>
            <a:pPr marL="68580" indent="0" algn="ctr">
              <a:buNone/>
            </a:pPr>
            <a:r>
              <a:rPr lang="es-CO" sz="2800" b="1" dirty="0" smtClean="0">
                <a:solidFill>
                  <a:srgbClr val="FF0000"/>
                </a:solidFill>
              </a:rPr>
              <a:t>¿</a:t>
            </a:r>
            <a:r>
              <a:rPr lang="es-CO" sz="2800" b="1" dirty="0">
                <a:solidFill>
                  <a:srgbClr val="FF0000"/>
                </a:solidFill>
              </a:rPr>
              <a:t>Si Dios tuvo poder para alimentar a más de tres </a:t>
            </a:r>
            <a:r>
              <a:rPr lang="es-CO" sz="2800" b="1" dirty="0" smtClean="0">
                <a:solidFill>
                  <a:srgbClr val="FF0000"/>
                </a:solidFill>
              </a:rPr>
              <a:t>millones </a:t>
            </a:r>
            <a:r>
              <a:rPr lang="es-CO" sz="2800" b="1" dirty="0">
                <a:solidFill>
                  <a:srgbClr val="FF0000"/>
                </a:solidFill>
              </a:rPr>
              <a:t>de personas, hacer que el cuerpo de Sara se </a:t>
            </a:r>
            <a:r>
              <a:rPr lang="es-CO" sz="2800" b="1" dirty="0" smtClean="0">
                <a:solidFill>
                  <a:srgbClr val="FF0000"/>
                </a:solidFill>
              </a:rPr>
              <a:t>activara </a:t>
            </a:r>
            <a:r>
              <a:rPr lang="es-CO" sz="2800" b="1" dirty="0">
                <a:solidFill>
                  <a:srgbClr val="FF0000"/>
                </a:solidFill>
              </a:rPr>
              <a:t>y concibiera a los </a:t>
            </a:r>
            <a:r>
              <a:rPr lang="es-CO" sz="2800" b="1" dirty="0" smtClean="0">
                <a:solidFill>
                  <a:srgbClr val="FF0000"/>
                </a:solidFill>
              </a:rPr>
              <a:t>90 </a:t>
            </a:r>
            <a:r>
              <a:rPr lang="es-CO" sz="2800" b="1" dirty="0">
                <a:solidFill>
                  <a:srgbClr val="FF0000"/>
                </a:solidFill>
              </a:rPr>
              <a:t>años, y </a:t>
            </a:r>
            <a:r>
              <a:rPr lang="es-CO" sz="2800" b="1" dirty="0" smtClean="0">
                <a:solidFill>
                  <a:srgbClr val="FF0000"/>
                </a:solidFill>
              </a:rPr>
              <a:t>obrara </a:t>
            </a:r>
            <a:r>
              <a:rPr lang="es-CO" sz="2800" b="1" dirty="0">
                <a:solidFill>
                  <a:srgbClr val="FF0000"/>
                </a:solidFill>
              </a:rPr>
              <a:t>el milagro más extraordinario, el nacimiento de Cristo del vientre de la virgen </a:t>
            </a:r>
            <a:r>
              <a:rPr lang="es-CO" sz="2800" b="1" dirty="0" smtClean="0">
                <a:solidFill>
                  <a:srgbClr val="FF0000"/>
                </a:solidFill>
              </a:rPr>
              <a:t>María sin la </a:t>
            </a:r>
            <a:r>
              <a:rPr lang="es-CO" sz="2800" b="1" dirty="0" smtClean="0">
                <a:solidFill>
                  <a:srgbClr val="FF0000"/>
                </a:solidFill>
              </a:rPr>
              <a:t>intervención </a:t>
            </a:r>
            <a:r>
              <a:rPr lang="es-CO" sz="2800" b="1" dirty="0" smtClean="0">
                <a:solidFill>
                  <a:srgbClr val="FF0000"/>
                </a:solidFill>
              </a:rPr>
              <a:t>de un hombre, </a:t>
            </a:r>
            <a:r>
              <a:rPr lang="es-CO" sz="2800" b="1" dirty="0">
                <a:solidFill>
                  <a:srgbClr val="FF0000"/>
                </a:solidFill>
              </a:rPr>
              <a:t>no podría </a:t>
            </a:r>
            <a:r>
              <a:rPr lang="es-CO" sz="2800" b="1" dirty="0" smtClean="0">
                <a:solidFill>
                  <a:srgbClr val="FF0000"/>
                </a:solidFill>
              </a:rPr>
              <a:t>resolver </a:t>
            </a:r>
            <a:r>
              <a:rPr lang="es-CO" sz="2800" b="1" dirty="0">
                <a:solidFill>
                  <a:srgbClr val="FF0000"/>
                </a:solidFill>
              </a:rPr>
              <a:t>el problema de Jabes?.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271355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17160"/>
          </a:xfrm>
        </p:spPr>
        <p:txBody>
          <a:bodyPr/>
          <a:lstStyle/>
          <a:p>
            <a:r>
              <a:rPr lang="es-CO" b="1" dirty="0">
                <a:solidFill>
                  <a:srgbClr val="FF0000"/>
                </a:solidFill>
              </a:rPr>
              <a:t>Cuarto</a:t>
            </a:r>
            <a:r>
              <a:rPr lang="es-CO" dirty="0"/>
              <a:t>. </a:t>
            </a:r>
            <a:r>
              <a:rPr lang="es-CO" b="1" u="sng" dirty="0">
                <a:solidFill>
                  <a:schemeClr val="tx1"/>
                </a:solidFill>
              </a:rPr>
              <a:t>no sentiré aflicción</a:t>
            </a:r>
            <a:endParaRPr lang="es-CO" b="1" u="sng" dirty="0">
              <a:solidFill>
                <a:schemeClr val="tx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493" y="2323652"/>
            <a:ext cx="5112684" cy="3508977"/>
          </a:xfrm>
        </p:spPr>
        <p:txBody>
          <a:bodyPr/>
          <a:lstStyle/>
          <a:p>
            <a:endParaRPr lang="es-CO" i="1" u="sng" dirty="0"/>
          </a:p>
          <a:p>
            <a:pPr marL="68580" indent="0" algn="ctr">
              <a:buNone/>
            </a:pPr>
            <a:r>
              <a:rPr lang="es-CO" dirty="0" smtClean="0"/>
              <a:t>Jabes le dice a Dios en su oración:  «</a:t>
            </a:r>
            <a:r>
              <a:rPr lang="es-CO" dirty="0" smtClean="0">
                <a:latin typeface="Agency FB" pitchFamily="34" charset="0"/>
              </a:rPr>
              <a:t>Señor, si tu haces por mi estas tres cosas</a:t>
            </a:r>
            <a:r>
              <a:rPr lang="es-CO" dirty="0" smtClean="0"/>
              <a:t>, (</a:t>
            </a:r>
            <a:r>
              <a:rPr lang="es-CO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), </a:t>
            </a:r>
            <a:r>
              <a:rPr lang="es-CO" i="1" dirty="0" smtClean="0">
                <a:latin typeface="Agency FB" pitchFamily="34" charset="0"/>
              </a:rPr>
              <a:t>Si </a:t>
            </a:r>
            <a:r>
              <a:rPr lang="es-CO" i="1" dirty="0">
                <a:latin typeface="Agency FB" pitchFamily="34" charset="0"/>
              </a:rPr>
              <a:t>realmente me bendices</a:t>
            </a:r>
            <a:r>
              <a:rPr lang="es-CO" i="1" dirty="0"/>
              <a:t> </a:t>
            </a:r>
            <a:r>
              <a:rPr lang="es-CO" i="1" dirty="0" smtClean="0"/>
              <a:t>(</a:t>
            </a:r>
            <a:r>
              <a:rPr lang="es-CO" b="1" i="1" dirty="0" smtClean="0">
                <a:solidFill>
                  <a:srgbClr val="FF0000"/>
                </a:solidFill>
              </a:rPr>
              <a:t>2</a:t>
            </a:r>
            <a:r>
              <a:rPr lang="es-CO" i="1" dirty="0" smtClean="0"/>
              <a:t>), </a:t>
            </a:r>
            <a:r>
              <a:rPr lang="es-CO" i="1" dirty="0">
                <a:latin typeface="Agency FB" pitchFamily="34" charset="0"/>
              </a:rPr>
              <a:t>ensanchas mi </a:t>
            </a:r>
            <a:r>
              <a:rPr lang="es-CO" i="1" dirty="0" smtClean="0">
                <a:latin typeface="Agency FB" pitchFamily="34" charset="0"/>
              </a:rPr>
              <a:t>territorio </a:t>
            </a:r>
            <a:r>
              <a:rPr lang="es-CO" i="1" dirty="0" smtClean="0"/>
              <a:t>(</a:t>
            </a:r>
            <a:r>
              <a:rPr lang="es-CO" b="1" i="1" dirty="0" smtClean="0">
                <a:solidFill>
                  <a:srgbClr val="FF0000"/>
                </a:solidFill>
              </a:rPr>
              <a:t>3</a:t>
            </a:r>
            <a:r>
              <a:rPr lang="es-CO" i="1" dirty="0" smtClean="0">
                <a:latin typeface="Agency FB" pitchFamily="34" charset="0"/>
              </a:rPr>
              <a:t>), </a:t>
            </a:r>
            <a:r>
              <a:rPr lang="es-CO" i="1" dirty="0">
                <a:latin typeface="Agency FB" pitchFamily="34" charset="0"/>
              </a:rPr>
              <a:t>si tu mano está conmigo, alejarás el </a:t>
            </a:r>
            <a:r>
              <a:rPr lang="es-CO" i="1" dirty="0" smtClean="0">
                <a:latin typeface="Agency FB" pitchFamily="34" charset="0"/>
              </a:rPr>
              <a:t>mal; </a:t>
            </a:r>
            <a:r>
              <a:rPr lang="es-CO" dirty="0" smtClean="0">
                <a:latin typeface="Agency FB" pitchFamily="34" charset="0"/>
              </a:rPr>
              <a:t>ya «</a:t>
            </a:r>
            <a:r>
              <a:rPr lang="es-CO" b="1" dirty="0" smtClean="0">
                <a:latin typeface="Agency FB" pitchFamily="34" charset="0"/>
              </a:rPr>
              <a:t>no sentiré  aflicción</a:t>
            </a:r>
            <a:r>
              <a:rPr lang="es-CO" dirty="0" smtClean="0"/>
              <a:t>».</a:t>
            </a:r>
            <a:endParaRPr lang="es-CO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276872"/>
            <a:ext cx="1876425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07020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492" y="980728"/>
            <a:ext cx="6777317" cy="4851901"/>
          </a:xfrm>
        </p:spPr>
        <p:txBody>
          <a:bodyPr>
            <a:normAutofit lnSpcReduction="10000"/>
          </a:bodyPr>
          <a:lstStyle/>
          <a:p>
            <a:pPr marL="68580" indent="0" algn="ctr">
              <a:buNone/>
            </a:pPr>
            <a:r>
              <a:rPr lang="es-CO" dirty="0" smtClean="0"/>
              <a:t>Nuestra pregunta es: </a:t>
            </a:r>
            <a:r>
              <a:rPr lang="es-CO" b="1" dirty="0" smtClean="0"/>
              <a:t>¿Cuál </a:t>
            </a:r>
            <a:r>
              <a:rPr lang="es-CO" b="1" dirty="0" smtClean="0"/>
              <a:t>fue la respuesta de Dios a estas cuatro peticiones de fe de Jades?</a:t>
            </a:r>
          </a:p>
          <a:p>
            <a:pPr marL="0" indent="0" algn="ctr">
              <a:buNone/>
            </a:pPr>
            <a:r>
              <a:rPr lang="es-CO" dirty="0" smtClean="0"/>
              <a:t>El texto dice: «</a:t>
            </a:r>
            <a:r>
              <a:rPr lang="es-CO" b="1" dirty="0" smtClean="0">
                <a:latin typeface="Agency FB" pitchFamily="34" charset="0"/>
              </a:rPr>
              <a:t>Y </a:t>
            </a:r>
            <a:r>
              <a:rPr lang="es-CO" b="1" dirty="0">
                <a:latin typeface="Agency FB" pitchFamily="34" charset="0"/>
              </a:rPr>
              <a:t>Dios le otorgó lo que </a:t>
            </a:r>
            <a:r>
              <a:rPr lang="es-CO" b="1" dirty="0" smtClean="0">
                <a:latin typeface="Agency FB" pitchFamily="34" charset="0"/>
              </a:rPr>
              <a:t>pidió</a:t>
            </a:r>
            <a:r>
              <a:rPr lang="es-CO" dirty="0" smtClean="0"/>
              <a:t>» </a:t>
            </a:r>
            <a:r>
              <a:rPr lang="es-CO" b="1" dirty="0" smtClean="0">
                <a:solidFill>
                  <a:srgbClr val="FF0000"/>
                </a:solidFill>
              </a:rPr>
              <a:t>1Cron.4:10.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/>
              <a:t>Nada se sabe de las circunstancias mediante las cuales Dios concedió la ferviente petición de Jabes.  Lo </a:t>
            </a:r>
            <a:r>
              <a:rPr lang="es-CO" dirty="0" smtClean="0"/>
              <a:t>importante aquí, </a:t>
            </a:r>
            <a:r>
              <a:rPr lang="es-CO" dirty="0"/>
              <a:t>es que Dios oyó la oración de fe y prodigó alguna gran bendición sobre su fiel siervo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endParaRPr lang="es-CO" dirty="0"/>
          </a:p>
          <a:p>
            <a:pPr algn="ctr"/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61712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55529" y="836712"/>
            <a:ext cx="7024744" cy="673144"/>
          </a:xfrm>
        </p:spPr>
        <p:txBody>
          <a:bodyPr>
            <a:normAutofit fontScale="90000"/>
          </a:bodyPr>
          <a:lstStyle/>
          <a:p>
            <a:pPr algn="ctr"/>
            <a:r>
              <a:rPr lang="es-CO" sz="4800" b="1" dirty="0" smtClean="0"/>
              <a:t>Conclusión</a:t>
            </a:r>
            <a:endParaRPr lang="es-CO" sz="4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99592" y="1772816"/>
            <a:ext cx="6777317" cy="2448272"/>
          </a:xfrm>
        </p:spPr>
        <p:txBody>
          <a:bodyPr>
            <a:normAutofit fontScale="92500" lnSpcReduction="20000"/>
          </a:bodyPr>
          <a:lstStyle/>
          <a:p>
            <a:pPr marL="6858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¿Cuál fue el fruto de esta oración de fe?</a:t>
            </a:r>
          </a:p>
          <a:p>
            <a:endParaRPr lang="es-CO" dirty="0"/>
          </a:p>
          <a:p>
            <a:pPr marL="6858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Verso 9</a:t>
            </a:r>
            <a:r>
              <a:rPr lang="es-CO" dirty="0" smtClean="0"/>
              <a:t>. </a:t>
            </a:r>
            <a:r>
              <a:rPr lang="es-CO" b="1" baseline="30000" dirty="0" smtClean="0"/>
              <a:t>«</a:t>
            </a:r>
            <a:r>
              <a:rPr lang="es-CO" b="1" dirty="0" smtClean="0">
                <a:latin typeface="Agency FB" pitchFamily="34" charset="0"/>
              </a:rPr>
              <a:t>Y </a:t>
            </a:r>
            <a:r>
              <a:rPr lang="es-CO" b="1" dirty="0">
                <a:latin typeface="Agency FB" pitchFamily="34" charset="0"/>
              </a:rPr>
              <a:t>Jabes fue más ilustre que sus </a:t>
            </a:r>
            <a:r>
              <a:rPr lang="es-CO" b="1" dirty="0" smtClean="0">
                <a:latin typeface="Agency FB" pitchFamily="34" charset="0"/>
              </a:rPr>
              <a:t>hermanos</a:t>
            </a:r>
            <a:r>
              <a:rPr lang="es-CO" dirty="0" smtClean="0"/>
              <a:t>». De alguna manera Dios hizo que a Jabes no se le llamara más «dolor», sino que su nombre Jabes, fuese respetado en Israel, tanto que su nombre Dios lo registró en las Sagradas </a:t>
            </a:r>
            <a:r>
              <a:rPr lang="es-CO" dirty="0" smtClean="0"/>
              <a:t>Escrituras, Como un ejemplo para nosotros.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39552" y="4365104"/>
            <a:ext cx="6696744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/>
              <a:t>Finalmente. Mi deseo y oración es que, el ejemplo de Jabes, sea de inspiración para cada uno de nosotros, que nunca nos rindamos bajo cualquier dificultad, sino que las presentemos al señor en </a:t>
            </a:r>
            <a:r>
              <a:rPr lang="es-CO" dirty="0" smtClean="0"/>
              <a:t>oración, </a:t>
            </a:r>
            <a:r>
              <a:rPr lang="es-CO" dirty="0"/>
              <a:t>que Dios tiene cuidado de cada uno de nosotros que somos sus hijos. </a:t>
            </a:r>
            <a:r>
              <a:rPr lang="es-CO" dirty="0" smtClean="0"/>
              <a:t>Amen. </a:t>
            </a:r>
          </a:p>
          <a:p>
            <a:pPr algn="ctr"/>
            <a:r>
              <a:rPr lang="es-CO" sz="2000" b="1" dirty="0" smtClean="0">
                <a:solidFill>
                  <a:srgbClr val="FF0000"/>
                </a:solidFill>
              </a:rPr>
              <a:t>No te olvides que Cristo viene pronto. Amen. </a:t>
            </a:r>
            <a:endParaRPr lang="es-CO" sz="2000" b="1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2012" y="4446326"/>
            <a:ext cx="1458863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17180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797</TotalTime>
  <Words>1867</Words>
  <Application>Microsoft Office PowerPoint</Application>
  <PresentationFormat>Presentación en pantalla (4:3)</PresentationFormat>
  <Paragraphs>85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Austin</vt:lpstr>
      <vt:lpstr>Presentación de PowerPoint</vt:lpstr>
      <vt:lpstr>Presentación de PowerPoint</vt:lpstr>
      <vt:lpstr>1 Cron.4:5-9</vt:lpstr>
      <vt:lpstr>Presentación de PowerPoint</vt:lpstr>
      <vt:lpstr>Presentación de PowerPoint</vt:lpstr>
      <vt:lpstr>      Vamos a analizas estas cuatro peticiones separadamente</vt:lpstr>
      <vt:lpstr>Este mismo deseo se nota en Jacob cuando dijo: «No te dejaré ir si no me bendices» (Gén.32:27).</vt:lpstr>
      <vt:lpstr>La promesa de Dios es:  «Pedid y os darán; buscad y encontraréis; llamad y os abrirán» (Mat.7:7).</vt:lpstr>
      <vt:lpstr>Presentación de PowerPoint</vt:lpstr>
      <vt:lpstr>Aplicando estas promesas de Dios, al caso tuyo y mío, Dios promete que a pesar de ello, si confiamos en Él, al final todo será para bien.</vt:lpstr>
      <vt:lpstr>  Segundo. ensanchas mi territorio. </vt:lpstr>
      <vt:lpstr>Presentación de PowerPoint</vt:lpstr>
      <vt:lpstr>Presentación de PowerPoint</vt:lpstr>
      <vt:lpstr>Veamos otro ejemplo del poder de Dios: Cuando Sara ya a sus 90 años ya era imposible que concibiera, Dios dice: </vt:lpstr>
      <vt:lpstr>Pero más extraordinario todavía es el nacimiento de nuestro Salvador, cuando su madre concibió del E. Santo. </vt:lpstr>
      <vt:lpstr>Presentación de PowerPoint</vt:lpstr>
      <vt:lpstr>Cuarto. no sentiré aflicción</vt:lpstr>
      <vt:lpstr>Presentación de PowerPoint</vt:lpstr>
      <vt:lpstr>Conclusión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CUATRO PETICIONES Y UNA RESPUESTA</dc:title>
  <dc:creator>FAMILIA FIERRO CH</dc:creator>
  <cp:lastModifiedBy>FAMILIA FIERRO CH</cp:lastModifiedBy>
  <cp:revision>75</cp:revision>
  <dcterms:created xsi:type="dcterms:W3CDTF">2013-01-13T11:03:55Z</dcterms:created>
  <dcterms:modified xsi:type="dcterms:W3CDTF">2014-02-20T02:47:34Z</dcterms:modified>
</cp:coreProperties>
</file>